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2" r:id="rId6"/>
    <p:sldId id="264" r:id="rId7"/>
    <p:sldId id="265" r:id="rId8"/>
    <p:sldId id="266" r:id="rId9"/>
    <p:sldId id="267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1DD4E9F-F002-4376-9DE4-54B15EDC36EC}" type="datetimeFigureOut">
              <a:rPr lang="sr-Latn-CS" smtClean="0"/>
              <a:t>24.1.2013</a:t>
            </a:fld>
            <a:endParaRPr lang="hr-H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01923F2-123F-479F-8B70-0C895A3B8895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DD4E9F-F002-4376-9DE4-54B15EDC36EC}" type="datetimeFigureOut">
              <a:rPr lang="sr-Latn-CS" smtClean="0"/>
              <a:t>24.1.2013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1923F2-123F-479F-8B70-0C895A3B889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DD4E9F-F002-4376-9DE4-54B15EDC36EC}" type="datetimeFigureOut">
              <a:rPr lang="sr-Latn-CS" smtClean="0"/>
              <a:t>24.1.2013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1923F2-123F-479F-8B70-0C895A3B889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DD4E9F-F002-4376-9DE4-54B15EDC36EC}" type="datetimeFigureOut">
              <a:rPr lang="sr-Latn-CS" smtClean="0"/>
              <a:t>24.1.2013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1923F2-123F-479F-8B70-0C895A3B889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1DD4E9F-F002-4376-9DE4-54B15EDC36EC}" type="datetimeFigureOut">
              <a:rPr lang="sr-Latn-CS" smtClean="0"/>
              <a:t>24.1.2013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01923F2-123F-479F-8B70-0C895A3B8895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DD4E9F-F002-4376-9DE4-54B15EDC36EC}" type="datetimeFigureOut">
              <a:rPr lang="sr-Latn-CS" smtClean="0"/>
              <a:t>24.1.2013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01923F2-123F-479F-8B70-0C895A3B8895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DD4E9F-F002-4376-9DE4-54B15EDC36EC}" type="datetimeFigureOut">
              <a:rPr lang="sr-Latn-CS" smtClean="0"/>
              <a:t>24.1.2013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01923F2-123F-479F-8B70-0C895A3B889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DD4E9F-F002-4376-9DE4-54B15EDC36EC}" type="datetimeFigureOut">
              <a:rPr lang="sr-Latn-CS" smtClean="0"/>
              <a:t>24.1.2013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1923F2-123F-479F-8B70-0C895A3B8895}" type="slidenum">
              <a:rPr lang="hr-HR" smtClean="0"/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DD4E9F-F002-4376-9DE4-54B15EDC36EC}" type="datetimeFigureOut">
              <a:rPr lang="sr-Latn-CS" smtClean="0"/>
              <a:t>24.1.2013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1923F2-123F-479F-8B70-0C895A3B889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1DD4E9F-F002-4376-9DE4-54B15EDC36EC}" type="datetimeFigureOut">
              <a:rPr lang="sr-Latn-CS" smtClean="0"/>
              <a:t>24.1.2013</a:t>
            </a:fld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01923F2-123F-479F-8B70-0C895A3B8895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1DD4E9F-F002-4376-9DE4-54B15EDC36EC}" type="datetimeFigureOut">
              <a:rPr lang="sr-Latn-CS" smtClean="0"/>
              <a:t>24.1.2013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01923F2-123F-479F-8B70-0C895A3B8895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1DD4E9F-F002-4376-9DE4-54B15EDC36EC}" type="datetimeFigureOut">
              <a:rPr lang="sr-Latn-CS" smtClean="0"/>
              <a:t>24.1.2013</a:t>
            </a:fld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01923F2-123F-479F-8B70-0C895A3B8895}" type="slidenum">
              <a:rPr lang="hr-HR" smtClean="0"/>
              <a:t>‹#›</a:t>
            </a:fld>
            <a:endParaRPr lang="hr-H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AKUTNI  RINOSINUSITIS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Ankica Dobroslavić</a:t>
            </a:r>
          </a:p>
          <a:p>
            <a:r>
              <a:rPr lang="hr-HR" dirty="0" smtClean="0"/>
              <a:t>Dentalna medicina</a:t>
            </a:r>
          </a:p>
          <a:p>
            <a:r>
              <a:rPr lang="hr-HR" dirty="0" smtClean="0"/>
              <a:t>Medicinski fakultet Split</a:t>
            </a:r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6" name="Content Placeholder 5" descr="types-of-dental-absces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500174"/>
            <a:ext cx="8001056" cy="4857784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Ortopan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4" name="Picture 3" descr="10145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2428868"/>
            <a:ext cx="6000792" cy="385765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-primjena antibiotika s dobrom distribucijom u koštano tkivo</a:t>
            </a:r>
          </a:p>
          <a:p>
            <a:endParaRPr lang="hr-HR" dirty="0" smtClean="0"/>
          </a:p>
          <a:p>
            <a:r>
              <a:rPr lang="hr-HR" b="1" dirty="0" smtClean="0">
                <a:solidFill>
                  <a:schemeClr val="bg1"/>
                </a:solidFill>
              </a:rPr>
              <a:t>N</a:t>
            </a:r>
            <a:r>
              <a:rPr lang="hr-HR" b="1" dirty="0" smtClean="0">
                <a:solidFill>
                  <a:schemeClr val="bg1"/>
                </a:solidFill>
              </a:rPr>
              <a:t>e može se izliječiti bez izlječenja zubnog procesa!</a:t>
            </a:r>
            <a:endParaRPr lang="hr-H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bg1"/>
                </a:solidFill>
              </a:rPr>
              <a:t>Sinusitis</a:t>
            </a:r>
            <a:r>
              <a:rPr lang="hr-HR" dirty="0" smtClean="0"/>
              <a:t>-upala paranazalnih sinusa</a:t>
            </a:r>
          </a:p>
          <a:p>
            <a:endParaRPr lang="hr-HR" dirty="0" smtClean="0"/>
          </a:p>
          <a:p>
            <a:r>
              <a:rPr lang="hr-HR" dirty="0" smtClean="0"/>
              <a:t>Akutni </a:t>
            </a:r>
          </a:p>
          <a:p>
            <a:r>
              <a:rPr lang="hr-HR" dirty="0" smtClean="0"/>
              <a:t>Subakutni</a:t>
            </a:r>
          </a:p>
          <a:p>
            <a:r>
              <a:rPr lang="hr-HR" dirty="0" smtClean="0"/>
              <a:t>Kronični</a:t>
            </a:r>
          </a:p>
          <a:p>
            <a:r>
              <a:rPr lang="hr-HR" dirty="0" smtClean="0"/>
              <a:t>Akutni rekurirajući sinusitis</a:t>
            </a:r>
          </a:p>
          <a:p>
            <a:r>
              <a:rPr lang="hr-HR" dirty="0" smtClean="0"/>
              <a:t>Odontogeni i rinogeni</a:t>
            </a:r>
            <a:endParaRPr lang="hr-HR" dirty="0"/>
          </a:p>
        </p:txBody>
      </p:sp>
      <p:pic>
        <p:nvPicPr>
          <p:cNvPr id="7" name="Content Placeholder 6" descr="Sinus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143372" y="1643050"/>
            <a:ext cx="5000628" cy="442915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Etiologija: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-infekcije (bakterije,virusi,gljivice)</a:t>
            </a:r>
          </a:p>
          <a:p>
            <a:pPr>
              <a:buNone/>
            </a:pPr>
            <a:r>
              <a:rPr lang="hr-HR" dirty="0" smtClean="0"/>
              <a:t>-neodgovarajuća ventilacija i drenaža</a:t>
            </a:r>
          </a:p>
          <a:p>
            <a:pPr>
              <a:buNone/>
            </a:pPr>
            <a:r>
              <a:rPr lang="hr-HR" dirty="0" smtClean="0"/>
              <a:t>-alergije</a:t>
            </a:r>
          </a:p>
          <a:p>
            <a:pPr>
              <a:buNone/>
            </a:pPr>
            <a:r>
              <a:rPr lang="hr-HR" dirty="0" smtClean="0"/>
              <a:t>-strana tijela u nosu</a:t>
            </a:r>
          </a:p>
          <a:p>
            <a:pPr>
              <a:buNone/>
            </a:pPr>
            <a:r>
              <a:rPr lang="hr-HR" dirty="0" smtClean="0"/>
              <a:t>-odontogene upale</a:t>
            </a:r>
          </a:p>
          <a:p>
            <a:pPr>
              <a:buNone/>
            </a:pPr>
            <a:r>
              <a:rPr lang="hr-HR" dirty="0" smtClean="0"/>
              <a:t>-autoimune bolesti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Simptomi:</a:t>
            </a:r>
          </a:p>
          <a:p>
            <a:endParaRPr lang="hr-HR" dirty="0" smtClean="0"/>
          </a:p>
          <a:p>
            <a:r>
              <a:rPr lang="hr-HR" dirty="0" smtClean="0"/>
              <a:t>-glavobolja</a:t>
            </a:r>
          </a:p>
          <a:p>
            <a:r>
              <a:rPr lang="hr-HR" dirty="0" smtClean="0"/>
              <a:t>-bol u dijelu lica u projekciji zahvaćenog sinusa</a:t>
            </a:r>
          </a:p>
          <a:p>
            <a:r>
              <a:rPr lang="hr-HR" dirty="0" smtClean="0"/>
              <a:t>-edem mekih česti nosnih šupljina</a:t>
            </a:r>
          </a:p>
          <a:p>
            <a:r>
              <a:rPr lang="hr-HR" dirty="0" smtClean="0"/>
              <a:t>-otok kapaka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treat-sinusiti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428736"/>
            <a:ext cx="6643734" cy="521497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Terapija: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-antimikrobna terapija</a:t>
            </a:r>
          </a:p>
          <a:p>
            <a:pPr>
              <a:buNone/>
            </a:pPr>
            <a:r>
              <a:rPr lang="hr-HR" dirty="0" smtClean="0"/>
              <a:t>-primjena nosnih dekongestiva</a:t>
            </a:r>
          </a:p>
          <a:p>
            <a:pPr>
              <a:buNone/>
            </a:pPr>
            <a:r>
              <a:rPr lang="hr-HR" dirty="0" smtClean="0"/>
              <a:t>-anemizacija</a:t>
            </a:r>
          </a:p>
          <a:p>
            <a:pPr>
              <a:buNone/>
            </a:pPr>
            <a:r>
              <a:rPr lang="hr-HR" dirty="0" smtClean="0"/>
              <a:t>-displacement po Proetzu (precovanje)</a:t>
            </a:r>
          </a:p>
          <a:p>
            <a:pPr>
              <a:buNone/>
            </a:pPr>
            <a:r>
              <a:rPr lang="hr-HR" dirty="0" smtClean="0"/>
              <a:t>-punkcija</a:t>
            </a:r>
          </a:p>
          <a:p>
            <a:pPr>
              <a:buNone/>
            </a:pPr>
            <a:r>
              <a:rPr lang="hr-HR" dirty="0" smtClean="0"/>
              <a:t>-alergološka obrada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ODONTOGENI  SINUSITIS     </a:t>
            </a:r>
            <a:endParaRPr lang="hr-HR" dirty="0"/>
          </a:p>
        </p:txBody>
      </p:sp>
      <p:pic>
        <p:nvPicPr>
          <p:cNvPr id="4" name="Content Placeholder 3" descr="480266_10151360238109137_542708994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428736"/>
            <a:ext cx="6786610" cy="5143536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295315_10151360237594137_2126602590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428604"/>
            <a:ext cx="6357982" cy="600079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</a:t>
            </a:r>
            <a:r>
              <a:rPr lang="hr-HR" dirty="0" smtClean="0"/>
              <a:t>inusnu infekciju najčešće uzrokuju:</a:t>
            </a:r>
          </a:p>
          <a:p>
            <a:endParaRPr lang="hr-HR" dirty="0" smtClean="0"/>
          </a:p>
          <a:p>
            <a:r>
              <a:rPr lang="hr-HR" dirty="0" smtClean="0"/>
              <a:t>-periapikalni apsces</a:t>
            </a:r>
          </a:p>
          <a:p>
            <a:r>
              <a:rPr lang="hr-HR" dirty="0" smtClean="0"/>
              <a:t>-periodontalni apsces</a:t>
            </a:r>
          </a:p>
          <a:p>
            <a:r>
              <a:rPr lang="hr-HR" dirty="0" smtClean="0"/>
              <a:t>-zubna cista</a:t>
            </a:r>
          </a:p>
          <a:p>
            <a:r>
              <a:rPr lang="hr-HR" dirty="0" smtClean="0"/>
              <a:t>-vađenje zuba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49</TotalTime>
  <Words>129</Words>
  <Application>Microsoft Office PowerPoint</Application>
  <PresentationFormat>On-screen Show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Foundry</vt:lpstr>
      <vt:lpstr>AKUTNI  RINOSINUSITIS</vt:lpstr>
      <vt:lpstr>Slide 2</vt:lpstr>
      <vt:lpstr>Slide 3</vt:lpstr>
      <vt:lpstr>Slide 4</vt:lpstr>
      <vt:lpstr>Slide 5</vt:lpstr>
      <vt:lpstr>Slide 6</vt:lpstr>
      <vt:lpstr>ODONTOGENI  SINUSITIS     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AKUTNI  RINOSINUSITIS</dc:title>
  <dc:creator>Ankica</dc:creator>
  <cp:lastModifiedBy>Ankica</cp:lastModifiedBy>
  <cp:revision>5</cp:revision>
  <dcterms:created xsi:type="dcterms:W3CDTF">2013-01-24T05:01:48Z</dcterms:created>
  <dcterms:modified xsi:type="dcterms:W3CDTF">2013-01-24T05:51:09Z</dcterms:modified>
</cp:coreProperties>
</file>